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4" r:id="rId2"/>
    <p:sldId id="286" r:id="rId3"/>
    <p:sldId id="287" r:id="rId4"/>
    <p:sldId id="288" r:id="rId5"/>
    <p:sldId id="289" r:id="rId6"/>
    <p:sldId id="292" r:id="rId7"/>
    <p:sldId id="294" r:id="rId8"/>
    <p:sldId id="295" r:id="rId9"/>
    <p:sldId id="296" r:id="rId10"/>
    <p:sldId id="297" r:id="rId11"/>
    <p:sldId id="29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317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8252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06948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56413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5775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916659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2292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89493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850084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1697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2160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МОЛИТОВНА НАДІЯ НА ПОРЯТУНОК</a:t>
            </a:r>
            <a:endParaRPr lang="ru-RU" sz="42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latin typeface="Verdana" panose="020B0604030504040204" pitchFamily="34" charset="0"/>
                <a:ea typeface="Verdana" panose="020B0604030504040204" pitchFamily="34" charset="0"/>
              </a:rPr>
              <a:t>А я, __________, буду співати про силу Твою, буду радісно вранці хвалити Твою милість, бо для мене, __________, Ти був в день недолі моєї твердинею й захистом!  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4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18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latin typeface="Verdana" panose="020B0604030504040204" pitchFamily="34" charset="0"/>
                <a:ea typeface="Verdana" panose="020B0604030504040204" pitchFamily="34" charset="0"/>
              </a:rPr>
              <a:t>Твердине моя, до Тебе співати я, __________, буду, бо Бог оборона моя, милостивий мій Боже! 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2328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Визволь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мене, _____,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ворогів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о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Боже,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напасників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моїх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охорони</a:t>
            </a:r>
            <a:b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ось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причаїлись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душу мою, на мене, ______,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збираються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сильні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не моя, _______, в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тім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провина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 Господи, і не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гріх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8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Без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моєї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провини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 он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збігаються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готуються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виступають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Бога, устань же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назустріч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8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6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І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Господи, Боже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Саваоте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Боже Авраама,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нашого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батька,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збудися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покарати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безбожних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невіруючих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не помилуй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нікого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b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зрадників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6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злих</a:t>
            </a:r>
            <a:r>
              <a:rPr lang="ru-RU" sz="3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3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27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8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ось слова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вивергають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устами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мечі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їхніх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губах,</a:t>
            </a:r>
            <a:b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почує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яку вони скверну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несуть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Тебе…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24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10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Твердине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моя, я, ________, Тебе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пильнуватиму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оборона моя!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158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11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милість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мене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попередила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Бог учинить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мені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________,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падіння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своїх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супротивників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2342558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5733256"/>
            <a:ext cx="309634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uk-UA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59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23528" y="1124744"/>
            <a:ext cx="8496944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latin typeface="Verdana" panose="020B0604030504040204" pitchFamily="34" charset="0"/>
                <a:ea typeface="Verdana" panose="020B0604030504040204" pitchFamily="34" charset="0"/>
              </a:rPr>
              <a:t>Гріх їхніх уст проти Тебе — слово губ їхніх, і нехай ЧОЛОВІКИ ці схоплені будуть своєю пихою, і за клятву й брехню, яку кажуть!</a:t>
            </a:r>
            <a:r>
              <a:rPr lang="uk-UA" dirty="0"/>
              <a:t> 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441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314</Words>
  <Application>Microsoft Office PowerPoint</Application>
  <PresentationFormat>Екран (4:3)</PresentationFormat>
  <Paragraphs>63</Paragraphs>
  <Slides>11</Slides>
  <Notes>11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Тема Office</vt:lpstr>
      <vt:lpstr>ПСАЛОМ 59</vt:lpstr>
      <vt:lpstr>ПСАЛОМ 59:2</vt:lpstr>
      <vt:lpstr>ПСАЛОМ 59:4</vt:lpstr>
      <vt:lpstr>ПСАЛОМ 59:5</vt:lpstr>
      <vt:lpstr>ПСАЛОМ 59:6</vt:lpstr>
      <vt:lpstr>ПСАЛОМ 59:8</vt:lpstr>
      <vt:lpstr>ПСАЛОМ 59:10</vt:lpstr>
      <vt:lpstr>ПСАЛОМ 59:11</vt:lpstr>
      <vt:lpstr>ПСАЛОМ 59:13</vt:lpstr>
      <vt:lpstr>ПСАЛОМ 59:17</vt:lpstr>
      <vt:lpstr>ПСАЛОМ 59:18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170</cp:revision>
  <dcterms:created xsi:type="dcterms:W3CDTF">2011-03-25T18:27:23Z</dcterms:created>
  <dcterms:modified xsi:type="dcterms:W3CDTF">2024-05-22T12:50:36Z</dcterms:modified>
</cp:coreProperties>
</file>